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7" r:id="rId2"/>
    <p:sldId id="256" r:id="rId3"/>
    <p:sldId id="268" r:id="rId4"/>
    <p:sldId id="262" r:id="rId5"/>
    <p:sldId id="266" r:id="rId6"/>
    <p:sldId id="265" r:id="rId7"/>
    <p:sldId id="259" r:id="rId8"/>
    <p:sldId id="263" r:id="rId9"/>
    <p:sldId id="267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onardo De souza" initials="lDs" lastIdx="1" clrIdx="0">
    <p:extLst>
      <p:ext uri="{19B8F6BF-5375-455C-9EA6-DF929625EA0E}">
        <p15:presenceInfo xmlns:p15="http://schemas.microsoft.com/office/powerpoint/2012/main" userId="37e805fd106b394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56"/>
    <p:restoredTop sz="94663"/>
  </p:normalViewPr>
  <p:slideViewPr>
    <p:cSldViewPr snapToGrid="0" snapToObjects="1" showGuides="1">
      <p:cViewPr varScale="1">
        <p:scale>
          <a:sx n="117" d="100"/>
          <a:sy n="117" d="100"/>
        </p:scale>
        <p:origin x="568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2-28T09:12:21.126" idx="1">
    <p:pos x="10" y="10"/>
    <p:text/>
    <p:extLst>
      <p:ext uri="{C676402C-5697-4E1C-873F-D02D1690AC5C}">
        <p15:threadingInfo xmlns:p15="http://schemas.microsoft.com/office/powerpoint/2012/main" timeZoneBias="-660"/>
      </p:ext>
    </p:extLst>
  </p:cm>
</p:cmLst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3F3B83-46D0-6E46-92CC-BFCB7BF866DE}" type="datetimeFigureOut">
              <a:rPr lang="en-US" smtClean="0"/>
              <a:t>2/28/20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987303-4E61-DA4A-B390-D024571EAD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4331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311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500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216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452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173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0376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312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68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513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113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255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539EB-7C4C-F14B-BB55-58BE2E67FA44}" type="datetimeFigureOut">
              <a:rPr lang="en-US" smtClean="0"/>
              <a:t>2/28/20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68F338-BFA1-7441-8E37-0A0858CFE7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8175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leolasz.github.io/Star-wars---tic-tac-toe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hlinkClick r:id="rId2"/>
            <a:extLst>
              <a:ext uri="{FF2B5EF4-FFF2-40B4-BE49-F238E27FC236}">
                <a16:creationId xmlns:a16="http://schemas.microsoft.com/office/drawing/2014/main" id="{84A57839-199F-1647-AA95-7AE37B8E2701}"/>
              </a:ext>
            </a:extLst>
          </p:cNvPr>
          <p:cNvSpPr txBox="1"/>
          <p:nvPr/>
        </p:nvSpPr>
        <p:spPr>
          <a:xfrm>
            <a:off x="2739813" y="2890539"/>
            <a:ext cx="6872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hlinkClick r:id="rId2" tooltip="LET’S PLAY  "/>
              </a:rPr>
              <a:t>https://leolasz.github.io/Star-wars---tic-tac-toe/index.html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0D10CC-DA52-5549-854F-FF023305CAB9}"/>
              </a:ext>
            </a:extLst>
          </p:cNvPr>
          <p:cNvSpPr/>
          <p:nvPr/>
        </p:nvSpPr>
        <p:spPr>
          <a:xfrm>
            <a:off x="4072442" y="638472"/>
            <a:ext cx="321844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GB" sz="5400" b="1" cap="none" spc="0" dirty="0">
                <a:ln/>
                <a:solidFill>
                  <a:schemeClr val="accent4"/>
                </a:solidFill>
                <a:effectLst/>
              </a:rPr>
              <a:t>LET’S PLAY</a:t>
            </a:r>
          </a:p>
        </p:txBody>
      </p:sp>
      <p:pic>
        <p:nvPicPr>
          <p:cNvPr id="8" name="Picture 7">
            <a:hlinkClick r:id="rId2"/>
            <a:extLst>
              <a:ext uri="{FF2B5EF4-FFF2-40B4-BE49-F238E27FC236}">
                <a16:creationId xmlns:a16="http://schemas.microsoft.com/office/drawing/2014/main" id="{BDA230FD-31BA-3F4A-B7A3-EB6A5CC1B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862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C8BF7378-40E0-B147-AAB8-86ADB9EF7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56832" cy="6858000"/>
          </a:xfrm>
          <a:prstGeom prst="rect">
            <a:avLst/>
          </a:prstGeom>
        </p:spPr>
      </p:pic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0AC63EDF-6127-8849-BC63-44395E4C4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863600"/>
            <a:ext cx="5778500" cy="49022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67F8D9B-9448-B647-82AD-54529717FDBE}"/>
              </a:ext>
            </a:extLst>
          </p:cNvPr>
          <p:cNvSpPr txBox="1"/>
          <p:nvPr/>
        </p:nvSpPr>
        <p:spPr>
          <a:xfrm>
            <a:off x="7586663" y="300038"/>
            <a:ext cx="1814512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Cont..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D68E06-5D89-474B-9BAC-46EAB0B8D86C}"/>
              </a:ext>
            </a:extLst>
          </p:cNvPr>
          <p:cNvSpPr txBox="1"/>
          <p:nvPr/>
        </p:nvSpPr>
        <p:spPr>
          <a:xfrm>
            <a:off x="4843521" y="212487"/>
            <a:ext cx="3756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JS  GAME PAGE</a:t>
            </a:r>
          </a:p>
        </p:txBody>
      </p:sp>
    </p:spTree>
    <p:extLst>
      <p:ext uri="{BB962C8B-B14F-4D97-AF65-F5344CB8AC3E}">
        <p14:creationId xmlns:p14="http://schemas.microsoft.com/office/powerpoint/2010/main" val="4030986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0378104-7D15-FA4D-B0CA-B9509FE10769}"/>
              </a:ext>
            </a:extLst>
          </p:cNvPr>
          <p:cNvSpPr/>
          <p:nvPr/>
        </p:nvSpPr>
        <p:spPr>
          <a:xfrm>
            <a:off x="553944" y="543997"/>
            <a:ext cx="30155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>
                <a:ln/>
                <a:solidFill>
                  <a:schemeClr val="accent4"/>
                </a:solidFill>
              </a:rPr>
              <a:t>WHAT  I’ LEARNED??????????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2A37CE-EF22-4D4F-8860-289A3989E37C}"/>
              </a:ext>
            </a:extLst>
          </p:cNvPr>
          <p:cNvSpPr txBox="1"/>
          <p:nvPr/>
        </p:nvSpPr>
        <p:spPr>
          <a:xfrm>
            <a:off x="690129" y="774025"/>
            <a:ext cx="80685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IMPROVE MY HTML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IMPROVE MY CSS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AVOID FLOAT TAG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IMPROVE MY 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 I THINK ….  FINALLY UNDERSTOOD PUTTING THE IF/ELSE.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0000"/>
                </a:solidFill>
              </a:rPr>
              <a:t>NEVER GIVE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62C33D-1870-E247-B1B4-4A70BB163F46}"/>
              </a:ext>
            </a:extLst>
          </p:cNvPr>
          <p:cNvSpPr/>
          <p:nvPr/>
        </p:nvSpPr>
        <p:spPr>
          <a:xfrm>
            <a:off x="553944" y="2710935"/>
            <a:ext cx="17934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>
                <a:ln/>
                <a:solidFill>
                  <a:schemeClr val="accent4"/>
                </a:solidFill>
              </a:rPr>
              <a:t>MY CHALLENGES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441AE4F-09F7-504F-8ACF-2995233D96FE}"/>
              </a:ext>
            </a:extLst>
          </p:cNvPr>
          <p:cNvSpPr txBox="1"/>
          <p:nvPr/>
        </p:nvSpPr>
        <p:spPr>
          <a:xfrm>
            <a:off x="428625" y="3112590"/>
            <a:ext cx="806854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START THE PROJECT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TRANSLATE MY IDEAS INTO THE CODE 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USE JQUERY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FINALLY UNDERSTOOD PUTTING THE IF/ELSE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07018E-5881-C549-A1AA-EB59D9F21C95}"/>
              </a:ext>
            </a:extLst>
          </p:cNvPr>
          <p:cNvSpPr/>
          <p:nvPr/>
        </p:nvSpPr>
        <p:spPr>
          <a:xfrm>
            <a:off x="3683667" y="4806435"/>
            <a:ext cx="24946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>
                <a:ln/>
                <a:solidFill>
                  <a:schemeClr val="accent4"/>
                </a:solidFill>
              </a:rPr>
              <a:t>FOR MY NEXT PROJECTS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4653DE7-7826-9844-8C0F-773B3BC90878}"/>
              </a:ext>
            </a:extLst>
          </p:cNvPr>
          <p:cNvSpPr txBox="1"/>
          <p:nvPr/>
        </p:nvSpPr>
        <p:spPr>
          <a:xfrm>
            <a:off x="2622239" y="5159841"/>
            <a:ext cx="806854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FFFF00"/>
                </a:solidFill>
              </a:rPr>
              <a:t>PUT MORE ANIMATIONS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>
              <a:solidFill>
                <a:srgbClr val="FFFF00"/>
              </a:solidFill>
            </a:endParaRPr>
          </a:p>
          <a:p>
            <a:r>
              <a:rPr lang="en-US" b="1" dirty="0">
                <a:solidFill>
                  <a:srgbClr val="FFFF00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241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sign with white text&#10;&#10;Description automatically generated">
            <a:extLst>
              <a:ext uri="{FF2B5EF4-FFF2-40B4-BE49-F238E27FC236}">
                <a16:creationId xmlns:a16="http://schemas.microsoft.com/office/drawing/2014/main" id="{D6FF4553-F3AE-224F-8D0F-C93568227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E2695AE-D928-344F-A091-C86EBB902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262" y="4902608"/>
            <a:ext cx="11801475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907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989318-E0D9-1642-90E7-95AE27D489C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HOMEPAGE STEPS</a:t>
            </a:r>
          </a:p>
          <a:p>
            <a:pPr>
              <a:buFontTx/>
              <a:buChar char="-"/>
            </a:pPr>
            <a:r>
              <a:rPr lang="en-AU" dirty="0"/>
              <a:t>1-creation of the page structure </a:t>
            </a:r>
          </a:p>
          <a:p>
            <a:pPr>
              <a:buFontTx/>
              <a:buChar char="-"/>
            </a:pPr>
            <a:r>
              <a:rPr lang="en-AU" dirty="0"/>
              <a:t>2- creation of DIV's for each square </a:t>
            </a:r>
          </a:p>
          <a:p>
            <a:pPr>
              <a:buFontTx/>
              <a:buChar char="-"/>
            </a:pPr>
            <a:r>
              <a:rPr lang="en-AU" dirty="0"/>
              <a:t>3- </a:t>
            </a:r>
            <a:r>
              <a:rPr lang="en-AU" dirty="0" err="1"/>
              <a:t>css</a:t>
            </a:r>
            <a:r>
              <a:rPr lang="en-AU" dirty="0"/>
              <a:t> </a:t>
            </a:r>
            <a:r>
              <a:rPr lang="en-AU" dirty="0" err="1"/>
              <a:t>tyle</a:t>
            </a:r>
            <a:endParaRPr lang="en-AU" dirty="0"/>
          </a:p>
          <a:p>
            <a:pPr>
              <a:buFontTx/>
              <a:buChar char="-"/>
            </a:pPr>
            <a:r>
              <a:rPr lang="en-AU" dirty="0"/>
              <a:t>4 audio tag opening the website. </a:t>
            </a:r>
          </a:p>
          <a:p>
            <a:pPr>
              <a:buFontTx/>
              <a:buChar char="-"/>
            </a:pPr>
            <a:r>
              <a:rPr lang="en-AU" dirty="0"/>
              <a:t>5 onclick audio tag</a:t>
            </a:r>
          </a:p>
          <a:p>
            <a:pPr>
              <a:buFontTx/>
              <a:buChar char="-"/>
            </a:pPr>
            <a:r>
              <a:rPr lang="en-AU" dirty="0"/>
              <a:t>6 – create link 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6490A2-8C3C-4A4F-8974-29FB5599BC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28763"/>
            <a:ext cx="5657850" cy="46482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GAME PA</a:t>
            </a:r>
            <a:r>
              <a:rPr lang="en-AU" dirty="0"/>
              <a:t>GE STEPS </a:t>
            </a:r>
          </a:p>
          <a:p>
            <a:r>
              <a:rPr lang="en-AU" dirty="0">
                <a:solidFill>
                  <a:srgbClr val="FF0000"/>
                </a:solidFill>
              </a:rPr>
              <a:t>0 – PLANNED ON OF A PIECE OF PAPER</a:t>
            </a:r>
          </a:p>
          <a:p>
            <a:r>
              <a:rPr lang="en-AU" sz="2200" dirty="0"/>
              <a:t>1 - create function for TURN   </a:t>
            </a:r>
          </a:p>
          <a:p>
            <a:r>
              <a:rPr lang="en-AU" sz="2200" dirty="0"/>
              <a:t>2 - create function for RESULT   </a:t>
            </a:r>
          </a:p>
          <a:p>
            <a:r>
              <a:rPr lang="en-AU" sz="2200" dirty="0"/>
              <a:t>3 - create functions with area (s) for click base area in html   </a:t>
            </a:r>
          </a:p>
          <a:p>
            <a:r>
              <a:rPr lang="en-AU" sz="2200" dirty="0"/>
              <a:t>4 - create a function for verify winner </a:t>
            </a:r>
          </a:p>
          <a:p>
            <a:r>
              <a:rPr lang="en-AU" sz="2200" dirty="0"/>
              <a:t>5 - create standards for win (I created </a:t>
            </a:r>
          </a:p>
          <a:p>
            <a:r>
              <a:rPr lang="en-AU" sz="2200" dirty="0"/>
              <a:t>8 standards of possibilities to win the game)   step </a:t>
            </a:r>
          </a:p>
          <a:p>
            <a:r>
              <a:rPr lang="en-AU" sz="2200" dirty="0"/>
              <a:t>6- create alert for the winner using tag alert or in DRAW CASES .</a:t>
            </a:r>
          </a:p>
          <a:p>
            <a:r>
              <a:rPr lang="en-AU" sz="2200" dirty="0"/>
              <a:t>7 - create function in DRAW CASES</a:t>
            </a:r>
            <a:r>
              <a:rPr lang="en-US" sz="2200" dirty="0"/>
              <a:t>GE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DBE7C9-AF08-5742-A758-CEC20E8FF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681037"/>
            <a:ext cx="7086600" cy="49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29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BCA8358A-32EE-6243-AA9E-9A96EE753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786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A02F463-864C-7C46-843E-F937E1588D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C1FF6A-C83C-264D-984C-03621CAEB63F}"/>
              </a:ext>
            </a:extLst>
          </p:cNvPr>
          <p:cNvSpPr txBox="1"/>
          <p:nvPr/>
        </p:nvSpPr>
        <p:spPr>
          <a:xfrm>
            <a:off x="6610281" y="841032"/>
            <a:ext cx="3756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 HOMEPAGE</a:t>
            </a:r>
          </a:p>
        </p:txBody>
      </p:sp>
    </p:spTree>
    <p:extLst>
      <p:ext uri="{BB962C8B-B14F-4D97-AF65-F5344CB8AC3E}">
        <p14:creationId xmlns:p14="http://schemas.microsoft.com/office/powerpoint/2010/main" val="32208125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laptop&#10;&#10;Description automatically generated">
            <a:extLst>
              <a:ext uri="{FF2B5EF4-FFF2-40B4-BE49-F238E27FC236}">
                <a16:creationId xmlns:a16="http://schemas.microsoft.com/office/drawing/2014/main" id="{7E355BD9-5A78-1243-B3A3-865AAC2E4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E8365F-7755-194F-AEDC-A74AE93818DA}"/>
              </a:ext>
            </a:extLst>
          </p:cNvPr>
          <p:cNvSpPr txBox="1"/>
          <p:nvPr/>
        </p:nvSpPr>
        <p:spPr>
          <a:xfrm>
            <a:off x="4621427" y="469557"/>
            <a:ext cx="3756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  HOMEPAGE</a:t>
            </a:r>
          </a:p>
        </p:txBody>
      </p:sp>
    </p:spTree>
    <p:extLst>
      <p:ext uri="{BB962C8B-B14F-4D97-AF65-F5344CB8AC3E}">
        <p14:creationId xmlns:p14="http://schemas.microsoft.com/office/powerpoint/2010/main" val="2271136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71A951FB-597C-8441-8DC9-B4A5A525B3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043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9E6A5EA-B18A-D74E-BC6E-05A07FC65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468480-A726-3049-8A15-802E9FD1DF0A}"/>
              </a:ext>
            </a:extLst>
          </p:cNvPr>
          <p:cNvSpPr txBox="1"/>
          <p:nvPr/>
        </p:nvSpPr>
        <p:spPr>
          <a:xfrm>
            <a:off x="4621427" y="469557"/>
            <a:ext cx="3756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 GAME PAGE</a:t>
            </a:r>
          </a:p>
        </p:txBody>
      </p:sp>
    </p:spTree>
    <p:extLst>
      <p:ext uri="{BB962C8B-B14F-4D97-AF65-F5344CB8AC3E}">
        <p14:creationId xmlns:p14="http://schemas.microsoft.com/office/powerpoint/2010/main" val="2164551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omputer&#10;&#10;Description automatically generated">
            <a:extLst>
              <a:ext uri="{FF2B5EF4-FFF2-40B4-BE49-F238E27FC236}">
                <a16:creationId xmlns:a16="http://schemas.microsoft.com/office/drawing/2014/main" id="{0607F40C-C369-1F4D-BD99-3CC46D59F3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D82E5E-9BC9-CF4D-B577-DDD10D553965}"/>
              </a:ext>
            </a:extLst>
          </p:cNvPr>
          <p:cNvSpPr txBox="1"/>
          <p:nvPr/>
        </p:nvSpPr>
        <p:spPr>
          <a:xfrm>
            <a:off x="4621427" y="469557"/>
            <a:ext cx="3756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CSS  GAME PAGE</a:t>
            </a:r>
          </a:p>
        </p:txBody>
      </p:sp>
    </p:spTree>
    <p:extLst>
      <p:ext uri="{BB962C8B-B14F-4D97-AF65-F5344CB8AC3E}">
        <p14:creationId xmlns:p14="http://schemas.microsoft.com/office/powerpoint/2010/main" val="1310125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175</TotalTime>
  <Words>216</Words>
  <Application>Microsoft Macintosh PowerPoint</Application>
  <PresentationFormat>Widescreen</PresentationFormat>
  <Paragraphs>52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leonardo De souza</dc:creator>
  <cp:lastModifiedBy>leonardo De souza</cp:lastModifiedBy>
  <cp:revision>18</cp:revision>
  <dcterms:created xsi:type="dcterms:W3CDTF">2020-02-25T03:54:11Z</dcterms:created>
  <dcterms:modified xsi:type="dcterms:W3CDTF">2020-02-28T00:57:18Z</dcterms:modified>
</cp:coreProperties>
</file>